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9" d="100"/>
          <a:sy n="79" d="100"/>
        </p:scale>
        <p:origin x="-162" y="3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1B8652-AD3A-6FD7-38E1-37D736D000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xmlns="" id="{7C52DC88-B984-2E80-2F23-570712DFD9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xmlns="" id="{BED35C71-0921-5FAA-89AE-27DA333EE93F}"/>
              </a:ext>
            </a:extLst>
          </p:cNvPr>
          <p:cNvSpPr>
            <a:spLocks noGrp="1"/>
          </p:cNvSpPr>
          <p:nvPr>
            <p:ph type="dt" sz="half" idx="10"/>
          </p:nvPr>
        </p:nvSpPr>
        <p:spPr/>
        <p:txBody>
          <a:bodyPr/>
          <a:lstStyle/>
          <a:p>
            <a:fld id="{A2D73E53-2495-4370-84A2-C6B89402A4E7}" type="datetimeFigureOut">
              <a:rPr lang="en-CA" smtClean="0"/>
              <a:t>2024-02-02</a:t>
            </a:fld>
            <a:endParaRPr lang="en-CA"/>
          </a:p>
        </p:txBody>
      </p:sp>
      <p:sp>
        <p:nvSpPr>
          <p:cNvPr id="5" name="Footer Placeholder 4">
            <a:extLst>
              <a:ext uri="{FF2B5EF4-FFF2-40B4-BE49-F238E27FC236}">
                <a16:creationId xmlns:a16="http://schemas.microsoft.com/office/drawing/2014/main" xmlns="" id="{96BC5990-E163-6E01-4BBE-C4913FD4529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820E015E-24FF-1F5C-FCCB-D085773EBE85}"/>
              </a:ext>
            </a:extLst>
          </p:cNvPr>
          <p:cNvSpPr>
            <a:spLocks noGrp="1"/>
          </p:cNvSpPr>
          <p:nvPr>
            <p:ph type="sldNum" sz="quarter" idx="12"/>
          </p:nvPr>
        </p:nvSpPr>
        <p:spPr/>
        <p:txBody>
          <a:bodyPr/>
          <a:lstStyle/>
          <a:p>
            <a:fld id="{E0D75A90-6B7B-41BD-BB7A-DD3851C850FC}" type="slidenum">
              <a:rPr lang="en-CA" smtClean="0"/>
              <a:t>‹#›</a:t>
            </a:fld>
            <a:endParaRPr lang="en-CA"/>
          </a:p>
        </p:txBody>
      </p:sp>
    </p:spTree>
    <p:extLst>
      <p:ext uri="{BB962C8B-B14F-4D97-AF65-F5344CB8AC3E}">
        <p14:creationId xmlns:p14="http://schemas.microsoft.com/office/powerpoint/2010/main" val="1008802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C7EE7A-78B5-30A3-6B31-6B6D1C1F6A8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xmlns="" id="{37574D59-A2B4-0CA2-6D90-99185CF559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xmlns="" id="{8A592057-C855-3313-DA73-AE1162C8D1B4}"/>
              </a:ext>
            </a:extLst>
          </p:cNvPr>
          <p:cNvSpPr>
            <a:spLocks noGrp="1"/>
          </p:cNvSpPr>
          <p:nvPr>
            <p:ph type="dt" sz="half" idx="10"/>
          </p:nvPr>
        </p:nvSpPr>
        <p:spPr/>
        <p:txBody>
          <a:bodyPr/>
          <a:lstStyle/>
          <a:p>
            <a:fld id="{A2D73E53-2495-4370-84A2-C6B89402A4E7}" type="datetimeFigureOut">
              <a:rPr lang="en-CA" smtClean="0"/>
              <a:t>2024-02-02</a:t>
            </a:fld>
            <a:endParaRPr lang="en-CA"/>
          </a:p>
        </p:txBody>
      </p:sp>
      <p:sp>
        <p:nvSpPr>
          <p:cNvPr id="5" name="Footer Placeholder 4">
            <a:extLst>
              <a:ext uri="{FF2B5EF4-FFF2-40B4-BE49-F238E27FC236}">
                <a16:creationId xmlns:a16="http://schemas.microsoft.com/office/drawing/2014/main" xmlns="" id="{C3F3C05B-1D71-0AFA-8110-83AB4D86631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A907CE1F-E4AD-5B20-223B-2E19C65CA8A6}"/>
              </a:ext>
            </a:extLst>
          </p:cNvPr>
          <p:cNvSpPr>
            <a:spLocks noGrp="1"/>
          </p:cNvSpPr>
          <p:nvPr>
            <p:ph type="sldNum" sz="quarter" idx="12"/>
          </p:nvPr>
        </p:nvSpPr>
        <p:spPr/>
        <p:txBody>
          <a:bodyPr/>
          <a:lstStyle/>
          <a:p>
            <a:fld id="{E0D75A90-6B7B-41BD-BB7A-DD3851C850FC}" type="slidenum">
              <a:rPr lang="en-CA" smtClean="0"/>
              <a:t>‹#›</a:t>
            </a:fld>
            <a:endParaRPr lang="en-CA"/>
          </a:p>
        </p:txBody>
      </p:sp>
    </p:spTree>
    <p:extLst>
      <p:ext uri="{BB962C8B-B14F-4D97-AF65-F5344CB8AC3E}">
        <p14:creationId xmlns:p14="http://schemas.microsoft.com/office/powerpoint/2010/main" val="64816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E3167AD-A413-21F7-D542-75C304394C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xmlns="" id="{ED9BA9D4-3690-AA15-ABDA-D6DAE047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xmlns="" id="{2D03B230-8047-6005-3F95-56E8BC1677A6}"/>
              </a:ext>
            </a:extLst>
          </p:cNvPr>
          <p:cNvSpPr>
            <a:spLocks noGrp="1"/>
          </p:cNvSpPr>
          <p:nvPr>
            <p:ph type="dt" sz="half" idx="10"/>
          </p:nvPr>
        </p:nvSpPr>
        <p:spPr/>
        <p:txBody>
          <a:bodyPr/>
          <a:lstStyle/>
          <a:p>
            <a:fld id="{A2D73E53-2495-4370-84A2-C6B89402A4E7}" type="datetimeFigureOut">
              <a:rPr lang="en-CA" smtClean="0"/>
              <a:t>2024-02-02</a:t>
            </a:fld>
            <a:endParaRPr lang="en-CA"/>
          </a:p>
        </p:txBody>
      </p:sp>
      <p:sp>
        <p:nvSpPr>
          <p:cNvPr id="5" name="Footer Placeholder 4">
            <a:extLst>
              <a:ext uri="{FF2B5EF4-FFF2-40B4-BE49-F238E27FC236}">
                <a16:creationId xmlns:a16="http://schemas.microsoft.com/office/drawing/2014/main" xmlns="" id="{697127A5-CADC-25E1-45C6-07FDC1326CD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A97E5611-1CE6-5523-B5C2-FB9ECF44E508}"/>
              </a:ext>
            </a:extLst>
          </p:cNvPr>
          <p:cNvSpPr>
            <a:spLocks noGrp="1"/>
          </p:cNvSpPr>
          <p:nvPr>
            <p:ph type="sldNum" sz="quarter" idx="12"/>
          </p:nvPr>
        </p:nvSpPr>
        <p:spPr/>
        <p:txBody>
          <a:bodyPr/>
          <a:lstStyle/>
          <a:p>
            <a:fld id="{E0D75A90-6B7B-41BD-BB7A-DD3851C850FC}" type="slidenum">
              <a:rPr lang="en-CA" smtClean="0"/>
              <a:t>‹#›</a:t>
            </a:fld>
            <a:endParaRPr lang="en-CA"/>
          </a:p>
        </p:txBody>
      </p:sp>
    </p:spTree>
    <p:extLst>
      <p:ext uri="{BB962C8B-B14F-4D97-AF65-F5344CB8AC3E}">
        <p14:creationId xmlns:p14="http://schemas.microsoft.com/office/powerpoint/2010/main" val="69499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43E9C7-33C6-A3F2-0ADF-0C8AB2FC708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xmlns="" id="{45CF5B43-CAAF-8F8E-D04A-22E7437F31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xmlns="" id="{4818D047-4DBB-20CE-0E89-6AA98CADEFF5}"/>
              </a:ext>
            </a:extLst>
          </p:cNvPr>
          <p:cNvSpPr>
            <a:spLocks noGrp="1"/>
          </p:cNvSpPr>
          <p:nvPr>
            <p:ph type="dt" sz="half" idx="10"/>
          </p:nvPr>
        </p:nvSpPr>
        <p:spPr/>
        <p:txBody>
          <a:bodyPr/>
          <a:lstStyle/>
          <a:p>
            <a:fld id="{A2D73E53-2495-4370-84A2-C6B89402A4E7}" type="datetimeFigureOut">
              <a:rPr lang="en-CA" smtClean="0"/>
              <a:t>2024-02-02</a:t>
            </a:fld>
            <a:endParaRPr lang="en-CA"/>
          </a:p>
        </p:txBody>
      </p:sp>
      <p:sp>
        <p:nvSpPr>
          <p:cNvPr id="5" name="Footer Placeholder 4">
            <a:extLst>
              <a:ext uri="{FF2B5EF4-FFF2-40B4-BE49-F238E27FC236}">
                <a16:creationId xmlns:a16="http://schemas.microsoft.com/office/drawing/2014/main" xmlns="" id="{90EA9F69-62FA-CF33-BAE7-BDADBFEECC3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E37262C7-27E3-9DE2-321E-B4F4B1EB2E26}"/>
              </a:ext>
            </a:extLst>
          </p:cNvPr>
          <p:cNvSpPr>
            <a:spLocks noGrp="1"/>
          </p:cNvSpPr>
          <p:nvPr>
            <p:ph type="sldNum" sz="quarter" idx="12"/>
          </p:nvPr>
        </p:nvSpPr>
        <p:spPr/>
        <p:txBody>
          <a:bodyPr/>
          <a:lstStyle/>
          <a:p>
            <a:fld id="{E0D75A90-6B7B-41BD-BB7A-DD3851C850FC}" type="slidenum">
              <a:rPr lang="en-CA" smtClean="0"/>
              <a:t>‹#›</a:t>
            </a:fld>
            <a:endParaRPr lang="en-CA"/>
          </a:p>
        </p:txBody>
      </p:sp>
    </p:spTree>
    <p:extLst>
      <p:ext uri="{BB962C8B-B14F-4D97-AF65-F5344CB8AC3E}">
        <p14:creationId xmlns:p14="http://schemas.microsoft.com/office/powerpoint/2010/main" val="4038510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DE0BB-C9F7-6524-B9B6-1D71DFAF47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xmlns="" id="{1AD3ED91-8F01-7137-DCE3-3BE218A26C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171A683-E26E-E4B6-690D-5B23E4F74411}"/>
              </a:ext>
            </a:extLst>
          </p:cNvPr>
          <p:cNvSpPr>
            <a:spLocks noGrp="1"/>
          </p:cNvSpPr>
          <p:nvPr>
            <p:ph type="dt" sz="half" idx="10"/>
          </p:nvPr>
        </p:nvSpPr>
        <p:spPr/>
        <p:txBody>
          <a:bodyPr/>
          <a:lstStyle/>
          <a:p>
            <a:fld id="{A2D73E53-2495-4370-84A2-C6B89402A4E7}" type="datetimeFigureOut">
              <a:rPr lang="en-CA" smtClean="0"/>
              <a:t>2024-02-02</a:t>
            </a:fld>
            <a:endParaRPr lang="en-CA"/>
          </a:p>
        </p:txBody>
      </p:sp>
      <p:sp>
        <p:nvSpPr>
          <p:cNvPr id="5" name="Footer Placeholder 4">
            <a:extLst>
              <a:ext uri="{FF2B5EF4-FFF2-40B4-BE49-F238E27FC236}">
                <a16:creationId xmlns:a16="http://schemas.microsoft.com/office/drawing/2014/main" xmlns="" id="{7420A95F-D738-A307-90BE-4DADCC52942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CE262467-D187-5CA1-39EF-6D1F60091C55}"/>
              </a:ext>
            </a:extLst>
          </p:cNvPr>
          <p:cNvSpPr>
            <a:spLocks noGrp="1"/>
          </p:cNvSpPr>
          <p:nvPr>
            <p:ph type="sldNum" sz="quarter" idx="12"/>
          </p:nvPr>
        </p:nvSpPr>
        <p:spPr/>
        <p:txBody>
          <a:bodyPr/>
          <a:lstStyle/>
          <a:p>
            <a:fld id="{E0D75A90-6B7B-41BD-BB7A-DD3851C850FC}" type="slidenum">
              <a:rPr lang="en-CA" smtClean="0"/>
              <a:t>‹#›</a:t>
            </a:fld>
            <a:endParaRPr lang="en-CA"/>
          </a:p>
        </p:txBody>
      </p:sp>
    </p:spTree>
    <p:extLst>
      <p:ext uri="{BB962C8B-B14F-4D97-AF65-F5344CB8AC3E}">
        <p14:creationId xmlns:p14="http://schemas.microsoft.com/office/powerpoint/2010/main" val="3718276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442E66-CBE3-7DBC-FC8B-0F3226A08ED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xmlns="" id="{5AE916EA-68E3-9BBC-97D0-E7CDCEDEB8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xmlns="" id="{1720934A-BE46-5884-33AF-63F2E78FD8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xmlns="" id="{3E97EFD4-B05C-4879-5A60-187527ACA175}"/>
              </a:ext>
            </a:extLst>
          </p:cNvPr>
          <p:cNvSpPr>
            <a:spLocks noGrp="1"/>
          </p:cNvSpPr>
          <p:nvPr>
            <p:ph type="dt" sz="half" idx="10"/>
          </p:nvPr>
        </p:nvSpPr>
        <p:spPr/>
        <p:txBody>
          <a:bodyPr/>
          <a:lstStyle/>
          <a:p>
            <a:fld id="{A2D73E53-2495-4370-84A2-C6B89402A4E7}" type="datetimeFigureOut">
              <a:rPr lang="en-CA" smtClean="0"/>
              <a:t>2024-02-02</a:t>
            </a:fld>
            <a:endParaRPr lang="en-CA"/>
          </a:p>
        </p:txBody>
      </p:sp>
      <p:sp>
        <p:nvSpPr>
          <p:cNvPr id="6" name="Footer Placeholder 5">
            <a:extLst>
              <a:ext uri="{FF2B5EF4-FFF2-40B4-BE49-F238E27FC236}">
                <a16:creationId xmlns:a16="http://schemas.microsoft.com/office/drawing/2014/main" xmlns="" id="{40F41212-DB86-A070-7EE9-A5CB6075D69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xmlns="" id="{F89A77EE-98BB-B498-D4A7-405520A8779B}"/>
              </a:ext>
            </a:extLst>
          </p:cNvPr>
          <p:cNvSpPr>
            <a:spLocks noGrp="1"/>
          </p:cNvSpPr>
          <p:nvPr>
            <p:ph type="sldNum" sz="quarter" idx="12"/>
          </p:nvPr>
        </p:nvSpPr>
        <p:spPr/>
        <p:txBody>
          <a:bodyPr/>
          <a:lstStyle/>
          <a:p>
            <a:fld id="{E0D75A90-6B7B-41BD-BB7A-DD3851C850FC}" type="slidenum">
              <a:rPr lang="en-CA" smtClean="0"/>
              <a:t>‹#›</a:t>
            </a:fld>
            <a:endParaRPr lang="en-CA"/>
          </a:p>
        </p:txBody>
      </p:sp>
    </p:spTree>
    <p:extLst>
      <p:ext uri="{BB962C8B-B14F-4D97-AF65-F5344CB8AC3E}">
        <p14:creationId xmlns:p14="http://schemas.microsoft.com/office/powerpoint/2010/main" val="2374538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DC02B2-7B1D-B413-016A-BB1BABE985C4}"/>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xmlns="" id="{560AFC3F-00D5-4CA5-EA45-2E24A96878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DCB9C93-B5B5-2783-0D43-115B37C9E1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xmlns="" id="{9798BA35-AEB4-1F65-84AF-4274F66322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30EED194-69D6-472F-4B71-B81FBBED7D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xmlns="" id="{D6DDE7E1-1D03-4CBC-BC0D-E4125FFDC127}"/>
              </a:ext>
            </a:extLst>
          </p:cNvPr>
          <p:cNvSpPr>
            <a:spLocks noGrp="1"/>
          </p:cNvSpPr>
          <p:nvPr>
            <p:ph type="dt" sz="half" idx="10"/>
          </p:nvPr>
        </p:nvSpPr>
        <p:spPr/>
        <p:txBody>
          <a:bodyPr/>
          <a:lstStyle/>
          <a:p>
            <a:fld id="{A2D73E53-2495-4370-84A2-C6B89402A4E7}" type="datetimeFigureOut">
              <a:rPr lang="en-CA" smtClean="0"/>
              <a:t>2024-02-02</a:t>
            </a:fld>
            <a:endParaRPr lang="en-CA"/>
          </a:p>
        </p:txBody>
      </p:sp>
      <p:sp>
        <p:nvSpPr>
          <p:cNvPr id="8" name="Footer Placeholder 7">
            <a:extLst>
              <a:ext uri="{FF2B5EF4-FFF2-40B4-BE49-F238E27FC236}">
                <a16:creationId xmlns:a16="http://schemas.microsoft.com/office/drawing/2014/main" xmlns="" id="{547AB300-7932-7F38-C6CA-0D80D66B8F3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xmlns="" id="{CA1CE19F-95F5-76FA-E174-CFB9B08181D5}"/>
              </a:ext>
            </a:extLst>
          </p:cNvPr>
          <p:cNvSpPr>
            <a:spLocks noGrp="1"/>
          </p:cNvSpPr>
          <p:nvPr>
            <p:ph type="sldNum" sz="quarter" idx="12"/>
          </p:nvPr>
        </p:nvSpPr>
        <p:spPr/>
        <p:txBody>
          <a:bodyPr/>
          <a:lstStyle/>
          <a:p>
            <a:fld id="{E0D75A90-6B7B-41BD-BB7A-DD3851C850FC}" type="slidenum">
              <a:rPr lang="en-CA" smtClean="0"/>
              <a:t>‹#›</a:t>
            </a:fld>
            <a:endParaRPr lang="en-CA"/>
          </a:p>
        </p:txBody>
      </p:sp>
    </p:spTree>
    <p:extLst>
      <p:ext uri="{BB962C8B-B14F-4D97-AF65-F5344CB8AC3E}">
        <p14:creationId xmlns:p14="http://schemas.microsoft.com/office/powerpoint/2010/main" val="89634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703FFE-EB96-75F9-C048-58D626A23E3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xmlns="" id="{9E24A1B1-E948-2E00-0870-E6F9CE974B5B}"/>
              </a:ext>
            </a:extLst>
          </p:cNvPr>
          <p:cNvSpPr>
            <a:spLocks noGrp="1"/>
          </p:cNvSpPr>
          <p:nvPr>
            <p:ph type="dt" sz="half" idx="10"/>
          </p:nvPr>
        </p:nvSpPr>
        <p:spPr/>
        <p:txBody>
          <a:bodyPr/>
          <a:lstStyle/>
          <a:p>
            <a:fld id="{A2D73E53-2495-4370-84A2-C6B89402A4E7}" type="datetimeFigureOut">
              <a:rPr lang="en-CA" smtClean="0"/>
              <a:t>2024-02-02</a:t>
            </a:fld>
            <a:endParaRPr lang="en-CA"/>
          </a:p>
        </p:txBody>
      </p:sp>
      <p:sp>
        <p:nvSpPr>
          <p:cNvPr id="4" name="Footer Placeholder 3">
            <a:extLst>
              <a:ext uri="{FF2B5EF4-FFF2-40B4-BE49-F238E27FC236}">
                <a16:creationId xmlns:a16="http://schemas.microsoft.com/office/drawing/2014/main" xmlns="" id="{D89D1AF7-C8FE-699E-D86D-9C15BE63C93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xmlns="" id="{F2090C3F-EEE8-2DC5-0DE3-8831628CE64D}"/>
              </a:ext>
            </a:extLst>
          </p:cNvPr>
          <p:cNvSpPr>
            <a:spLocks noGrp="1"/>
          </p:cNvSpPr>
          <p:nvPr>
            <p:ph type="sldNum" sz="quarter" idx="12"/>
          </p:nvPr>
        </p:nvSpPr>
        <p:spPr/>
        <p:txBody>
          <a:bodyPr/>
          <a:lstStyle/>
          <a:p>
            <a:fld id="{E0D75A90-6B7B-41BD-BB7A-DD3851C850FC}" type="slidenum">
              <a:rPr lang="en-CA" smtClean="0"/>
              <a:t>‹#›</a:t>
            </a:fld>
            <a:endParaRPr lang="en-CA"/>
          </a:p>
        </p:txBody>
      </p:sp>
    </p:spTree>
    <p:extLst>
      <p:ext uri="{BB962C8B-B14F-4D97-AF65-F5344CB8AC3E}">
        <p14:creationId xmlns:p14="http://schemas.microsoft.com/office/powerpoint/2010/main" val="3636262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89BF933-C0C4-16EB-2F2A-69308B12E14A}"/>
              </a:ext>
            </a:extLst>
          </p:cNvPr>
          <p:cNvSpPr>
            <a:spLocks noGrp="1"/>
          </p:cNvSpPr>
          <p:nvPr>
            <p:ph type="dt" sz="half" idx="10"/>
          </p:nvPr>
        </p:nvSpPr>
        <p:spPr/>
        <p:txBody>
          <a:bodyPr/>
          <a:lstStyle/>
          <a:p>
            <a:fld id="{A2D73E53-2495-4370-84A2-C6B89402A4E7}" type="datetimeFigureOut">
              <a:rPr lang="en-CA" smtClean="0"/>
              <a:t>2024-02-02</a:t>
            </a:fld>
            <a:endParaRPr lang="en-CA"/>
          </a:p>
        </p:txBody>
      </p:sp>
      <p:sp>
        <p:nvSpPr>
          <p:cNvPr id="3" name="Footer Placeholder 2">
            <a:extLst>
              <a:ext uri="{FF2B5EF4-FFF2-40B4-BE49-F238E27FC236}">
                <a16:creationId xmlns:a16="http://schemas.microsoft.com/office/drawing/2014/main" xmlns="" id="{613B315B-7581-B999-FCF2-15BBB3CA70D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xmlns="" id="{9D38F36C-9B8E-0BC2-4C96-52978C29843E}"/>
              </a:ext>
            </a:extLst>
          </p:cNvPr>
          <p:cNvSpPr>
            <a:spLocks noGrp="1"/>
          </p:cNvSpPr>
          <p:nvPr>
            <p:ph type="sldNum" sz="quarter" idx="12"/>
          </p:nvPr>
        </p:nvSpPr>
        <p:spPr/>
        <p:txBody>
          <a:bodyPr/>
          <a:lstStyle/>
          <a:p>
            <a:fld id="{E0D75A90-6B7B-41BD-BB7A-DD3851C850FC}" type="slidenum">
              <a:rPr lang="en-CA" smtClean="0"/>
              <a:t>‹#›</a:t>
            </a:fld>
            <a:endParaRPr lang="en-CA"/>
          </a:p>
        </p:txBody>
      </p:sp>
    </p:spTree>
    <p:extLst>
      <p:ext uri="{BB962C8B-B14F-4D97-AF65-F5344CB8AC3E}">
        <p14:creationId xmlns:p14="http://schemas.microsoft.com/office/powerpoint/2010/main" val="1776095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5BC282-AA00-2ED8-BFAB-9EB34586E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xmlns="" id="{0D381403-9763-BB57-D4E1-347ADEEEE3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xmlns="" id="{D60E31E4-D1EC-9B9E-B91F-89BC77F94A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9A5A813-0339-18E6-57B7-0FB89B3E998E}"/>
              </a:ext>
            </a:extLst>
          </p:cNvPr>
          <p:cNvSpPr>
            <a:spLocks noGrp="1"/>
          </p:cNvSpPr>
          <p:nvPr>
            <p:ph type="dt" sz="half" idx="10"/>
          </p:nvPr>
        </p:nvSpPr>
        <p:spPr/>
        <p:txBody>
          <a:bodyPr/>
          <a:lstStyle/>
          <a:p>
            <a:fld id="{A2D73E53-2495-4370-84A2-C6B89402A4E7}" type="datetimeFigureOut">
              <a:rPr lang="en-CA" smtClean="0"/>
              <a:t>2024-02-02</a:t>
            </a:fld>
            <a:endParaRPr lang="en-CA"/>
          </a:p>
        </p:txBody>
      </p:sp>
      <p:sp>
        <p:nvSpPr>
          <p:cNvPr id="6" name="Footer Placeholder 5">
            <a:extLst>
              <a:ext uri="{FF2B5EF4-FFF2-40B4-BE49-F238E27FC236}">
                <a16:creationId xmlns:a16="http://schemas.microsoft.com/office/drawing/2014/main" xmlns="" id="{96DEE292-746A-4312-26CD-77B85F0EA1C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xmlns="" id="{1EAC8493-99D6-4F39-26C0-10AE657A1416}"/>
              </a:ext>
            </a:extLst>
          </p:cNvPr>
          <p:cNvSpPr>
            <a:spLocks noGrp="1"/>
          </p:cNvSpPr>
          <p:nvPr>
            <p:ph type="sldNum" sz="quarter" idx="12"/>
          </p:nvPr>
        </p:nvSpPr>
        <p:spPr/>
        <p:txBody>
          <a:bodyPr/>
          <a:lstStyle/>
          <a:p>
            <a:fld id="{E0D75A90-6B7B-41BD-BB7A-DD3851C850FC}" type="slidenum">
              <a:rPr lang="en-CA" smtClean="0"/>
              <a:t>‹#›</a:t>
            </a:fld>
            <a:endParaRPr lang="en-CA"/>
          </a:p>
        </p:txBody>
      </p:sp>
    </p:spTree>
    <p:extLst>
      <p:ext uri="{BB962C8B-B14F-4D97-AF65-F5344CB8AC3E}">
        <p14:creationId xmlns:p14="http://schemas.microsoft.com/office/powerpoint/2010/main" val="102104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EBA888-643F-39C0-D4B3-9BA8469958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xmlns="" id="{29D64E4E-D413-7DC1-B875-BDC226927F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xmlns="" id="{B5A6687A-5F2D-2CB3-4D34-85C7217181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E7DAC10-ABE7-506B-ECC7-67CCCB7E9237}"/>
              </a:ext>
            </a:extLst>
          </p:cNvPr>
          <p:cNvSpPr>
            <a:spLocks noGrp="1"/>
          </p:cNvSpPr>
          <p:nvPr>
            <p:ph type="dt" sz="half" idx="10"/>
          </p:nvPr>
        </p:nvSpPr>
        <p:spPr/>
        <p:txBody>
          <a:bodyPr/>
          <a:lstStyle/>
          <a:p>
            <a:fld id="{A2D73E53-2495-4370-84A2-C6B89402A4E7}" type="datetimeFigureOut">
              <a:rPr lang="en-CA" smtClean="0"/>
              <a:t>2024-02-02</a:t>
            </a:fld>
            <a:endParaRPr lang="en-CA"/>
          </a:p>
        </p:txBody>
      </p:sp>
      <p:sp>
        <p:nvSpPr>
          <p:cNvPr id="6" name="Footer Placeholder 5">
            <a:extLst>
              <a:ext uri="{FF2B5EF4-FFF2-40B4-BE49-F238E27FC236}">
                <a16:creationId xmlns:a16="http://schemas.microsoft.com/office/drawing/2014/main" xmlns="" id="{4C60BB16-C4E4-9603-BE2A-7B29292DC1A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xmlns="" id="{0436D35B-64EF-815D-96D6-D78149098163}"/>
              </a:ext>
            </a:extLst>
          </p:cNvPr>
          <p:cNvSpPr>
            <a:spLocks noGrp="1"/>
          </p:cNvSpPr>
          <p:nvPr>
            <p:ph type="sldNum" sz="quarter" idx="12"/>
          </p:nvPr>
        </p:nvSpPr>
        <p:spPr/>
        <p:txBody>
          <a:bodyPr/>
          <a:lstStyle/>
          <a:p>
            <a:fld id="{E0D75A90-6B7B-41BD-BB7A-DD3851C850FC}" type="slidenum">
              <a:rPr lang="en-CA" smtClean="0"/>
              <a:t>‹#›</a:t>
            </a:fld>
            <a:endParaRPr lang="en-CA"/>
          </a:p>
        </p:txBody>
      </p:sp>
    </p:spTree>
    <p:extLst>
      <p:ext uri="{BB962C8B-B14F-4D97-AF65-F5344CB8AC3E}">
        <p14:creationId xmlns:p14="http://schemas.microsoft.com/office/powerpoint/2010/main" val="2930647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6D57D38-C468-B943-05B3-975084C828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xmlns="" id="{4B7BEAE3-52E1-5F66-4566-08B7AA4404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xmlns="" id="{2D4738BD-D8E3-A55E-3812-4543D92655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D73E53-2495-4370-84A2-C6B89402A4E7}" type="datetimeFigureOut">
              <a:rPr lang="en-CA" smtClean="0"/>
              <a:t>2024-02-02</a:t>
            </a:fld>
            <a:endParaRPr lang="en-CA"/>
          </a:p>
        </p:txBody>
      </p:sp>
      <p:sp>
        <p:nvSpPr>
          <p:cNvPr id="5" name="Footer Placeholder 4">
            <a:extLst>
              <a:ext uri="{FF2B5EF4-FFF2-40B4-BE49-F238E27FC236}">
                <a16:creationId xmlns:a16="http://schemas.microsoft.com/office/drawing/2014/main" xmlns="" id="{AAC857F3-3A7E-FE31-7088-9873B3821E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xmlns="" id="{BF7B1D55-CAA8-7079-B250-9971ED8B62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75A90-6B7B-41BD-BB7A-DD3851C850FC}" type="slidenum">
              <a:rPr lang="en-CA" smtClean="0"/>
              <a:t>‹#›</a:t>
            </a:fld>
            <a:endParaRPr lang="en-CA"/>
          </a:p>
        </p:txBody>
      </p:sp>
    </p:spTree>
    <p:extLst>
      <p:ext uri="{BB962C8B-B14F-4D97-AF65-F5344CB8AC3E}">
        <p14:creationId xmlns:p14="http://schemas.microsoft.com/office/powerpoint/2010/main" val="2337042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CC895-C09C-2317-1A1E-CCEA08AB31E2}"/>
              </a:ext>
            </a:extLst>
          </p:cNvPr>
          <p:cNvSpPr>
            <a:spLocks noGrp="1"/>
          </p:cNvSpPr>
          <p:nvPr>
            <p:ph type="ctrTitle"/>
          </p:nvPr>
        </p:nvSpPr>
        <p:spPr>
          <a:xfrm>
            <a:off x="0" y="-96838"/>
            <a:ext cx="12192000" cy="6954837"/>
          </a:xfrm>
        </p:spPr>
        <p:txBody>
          <a:bodyPr/>
          <a:lstStyle/>
          <a:p>
            <a:endParaRPr lang="en-CA" dirty="0"/>
          </a:p>
        </p:txBody>
      </p:sp>
      <p:sp>
        <p:nvSpPr>
          <p:cNvPr id="3" name="Subtitle 2">
            <a:extLst>
              <a:ext uri="{FF2B5EF4-FFF2-40B4-BE49-F238E27FC236}">
                <a16:creationId xmlns:a16="http://schemas.microsoft.com/office/drawing/2014/main" xmlns="" id="{4B1C54B8-DE5D-F0D1-BEBB-F344A12386E3}"/>
              </a:ext>
            </a:extLst>
          </p:cNvPr>
          <p:cNvSpPr>
            <a:spLocks noGrp="1"/>
          </p:cNvSpPr>
          <p:nvPr>
            <p:ph type="subTitle" idx="1"/>
          </p:nvPr>
        </p:nvSpPr>
        <p:spPr>
          <a:xfrm>
            <a:off x="-1" y="0"/>
            <a:ext cx="12191999" cy="6858000"/>
          </a:xfrm>
          <a:solidFill>
            <a:schemeClr val="bg2"/>
          </a:solidFill>
        </p:spPr>
        <p:txBody>
          <a:bodyPr/>
          <a:lstStyle/>
          <a:p>
            <a:pPr>
              <a:lnSpc>
                <a:spcPct val="106000"/>
              </a:lnSpc>
              <a:spcAft>
                <a:spcPts val="800"/>
              </a:spcAft>
            </a:pPr>
            <a:endParaRPr lang="en-CA" sz="6000" b="1" dirty="0" smtClean="0">
              <a:solidFill>
                <a:srgbClr val="0070C0"/>
              </a:solidFill>
              <a:effectLst/>
              <a:latin typeface="Bodoni MT Black" panose="02070A03080606020203" pitchFamily="18" charset="0"/>
              <a:ea typeface="Calibri" panose="020F0502020204030204" pitchFamily="34" charset="0"/>
              <a:cs typeface="Calibri Light" panose="020F0302020204030204" pitchFamily="34" charset="0"/>
            </a:endParaRPr>
          </a:p>
          <a:p>
            <a:pPr>
              <a:lnSpc>
                <a:spcPct val="106000"/>
              </a:lnSpc>
              <a:spcAft>
                <a:spcPts val="800"/>
              </a:spcAft>
            </a:pPr>
            <a:r>
              <a:rPr lang="en-CA" sz="6000" b="1" dirty="0" smtClean="0">
                <a:solidFill>
                  <a:srgbClr val="0070C0"/>
                </a:solidFill>
                <a:effectLst/>
                <a:latin typeface="Bodoni MT Black" panose="02070A03080606020203" pitchFamily="18" charset="0"/>
                <a:ea typeface="Calibri" panose="020F0502020204030204" pitchFamily="34" charset="0"/>
                <a:cs typeface="Calibri Light" panose="020F0302020204030204" pitchFamily="34" charset="0"/>
              </a:rPr>
              <a:t>What </a:t>
            </a:r>
            <a:r>
              <a:rPr lang="en-CA" sz="6000" b="1" dirty="0">
                <a:solidFill>
                  <a:srgbClr val="0070C0"/>
                </a:solidFill>
                <a:effectLst/>
                <a:latin typeface="Bodoni MT Black" panose="02070A03080606020203" pitchFamily="18" charset="0"/>
                <a:ea typeface="Calibri" panose="020F0502020204030204" pitchFamily="34" charset="0"/>
                <a:cs typeface="Calibri Light" panose="020F0302020204030204" pitchFamily="34" charset="0"/>
              </a:rPr>
              <a:t>are you hungry for? What Does it Mean to Hunger for God?</a:t>
            </a:r>
            <a:endParaRPr lang="en-CA" sz="6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en-CA" sz="6000" b="1" dirty="0" smtClean="0">
                <a:solidFill>
                  <a:srgbClr val="0070C0"/>
                </a:solidFill>
                <a:effectLst/>
                <a:latin typeface="Berlin Sans FB Demi" panose="020E0802020502020306" pitchFamily="34" charset="0"/>
                <a:ea typeface="Calibri" panose="020F0502020204030204" pitchFamily="34" charset="0"/>
                <a:cs typeface="Calibri Light" panose="020F0302020204030204" pitchFamily="34" charset="0"/>
              </a:rPr>
              <a:t>Story </a:t>
            </a:r>
            <a:r>
              <a:rPr lang="en-CA" sz="6000" b="1" dirty="0">
                <a:solidFill>
                  <a:srgbClr val="0070C0"/>
                </a:solidFill>
                <a:effectLst/>
                <a:latin typeface="Berlin Sans FB Demi" panose="020E0802020502020306" pitchFamily="34" charset="0"/>
                <a:ea typeface="Calibri" panose="020F0502020204030204" pitchFamily="34" charset="0"/>
                <a:cs typeface="Calibri Light" panose="020F0302020204030204" pitchFamily="34" charset="0"/>
              </a:rPr>
              <a:t>of Jacob and Esau Genesis</a:t>
            </a:r>
            <a:endParaRPr lang="en-CA" dirty="0"/>
          </a:p>
        </p:txBody>
      </p:sp>
    </p:spTree>
    <p:extLst>
      <p:ext uri="{BB962C8B-B14F-4D97-AF65-F5344CB8AC3E}">
        <p14:creationId xmlns:p14="http://schemas.microsoft.com/office/powerpoint/2010/main" val="4111728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CC895-C09C-2317-1A1E-CCEA08AB31E2}"/>
              </a:ext>
            </a:extLst>
          </p:cNvPr>
          <p:cNvSpPr>
            <a:spLocks noGrp="1"/>
          </p:cNvSpPr>
          <p:nvPr>
            <p:ph type="ctrTitle"/>
          </p:nvPr>
        </p:nvSpPr>
        <p:spPr>
          <a:xfrm>
            <a:off x="0" y="-96838"/>
            <a:ext cx="12192000" cy="6954837"/>
          </a:xfrm>
        </p:spPr>
        <p:txBody>
          <a:bodyPr/>
          <a:lstStyle/>
          <a:p>
            <a:endParaRPr lang="en-CA" dirty="0"/>
          </a:p>
        </p:txBody>
      </p:sp>
      <p:sp>
        <p:nvSpPr>
          <p:cNvPr id="3" name="Subtitle 2">
            <a:extLst>
              <a:ext uri="{FF2B5EF4-FFF2-40B4-BE49-F238E27FC236}">
                <a16:creationId xmlns:a16="http://schemas.microsoft.com/office/drawing/2014/main" xmlns="" id="{4B1C54B8-DE5D-F0D1-BEBB-F344A12386E3}"/>
              </a:ext>
            </a:extLst>
          </p:cNvPr>
          <p:cNvSpPr>
            <a:spLocks noGrp="1"/>
          </p:cNvSpPr>
          <p:nvPr>
            <p:ph type="subTitle" idx="1"/>
          </p:nvPr>
        </p:nvSpPr>
        <p:spPr>
          <a:xfrm>
            <a:off x="-1" y="0"/>
            <a:ext cx="12191999" cy="6858000"/>
          </a:xfrm>
          <a:solidFill>
            <a:schemeClr val="bg2"/>
          </a:solidFill>
        </p:spPr>
        <p:txBody>
          <a:bodyPr>
            <a:normAutofit fontScale="77500" lnSpcReduction="20000"/>
          </a:bodyPr>
          <a:lstStyle/>
          <a:p>
            <a:pPr>
              <a:lnSpc>
                <a:spcPct val="106000"/>
              </a:lnSpc>
              <a:spcAft>
                <a:spcPts val="800"/>
              </a:spcAft>
            </a:pPr>
            <a:r>
              <a:rPr lang="en-US" sz="9600" b="1" dirty="0">
                <a:solidFill>
                  <a:srgbClr val="0070C0"/>
                </a:solidFill>
                <a:effectLst/>
                <a:ea typeface="Calibri" panose="020F0502020204030204" pitchFamily="34" charset="0"/>
                <a:cs typeface="Calibri Light" panose="020F0302020204030204" pitchFamily="34" charset="0"/>
              </a:rPr>
              <a:t>Genesis 25:27-34</a:t>
            </a:r>
          </a:p>
          <a:p>
            <a:pPr>
              <a:lnSpc>
                <a:spcPct val="106000"/>
              </a:lnSpc>
              <a:spcAft>
                <a:spcPts val="800"/>
              </a:spcAft>
            </a:pPr>
            <a:r>
              <a:rPr lang="en-US" sz="5700" dirty="0">
                <a:solidFill>
                  <a:srgbClr val="0070C0"/>
                </a:solidFill>
                <a:effectLst/>
                <a:ea typeface="Calibri" panose="020F0502020204030204" pitchFamily="34" charset="0"/>
                <a:cs typeface="Calibri Light" panose="020F0302020204030204" pitchFamily="34" charset="0"/>
              </a:rPr>
              <a:t>The boys grew up, and Esau became a skillful hunter, a man of the open country, while Jacob was a quiet man, staying among the tents. Isaac, who had a taste for wild game, loved Esau, but Rebekah loved Jacob. Once when Jacob was cooking some stew, Esau came in from the open country, famished. He said to Jacob, "Quick, let me have some of that red stew! I'm famished!" (That is why he was also called Edom. </a:t>
            </a:r>
            <a:endParaRPr lang="en-CA" sz="5700" dirty="0"/>
          </a:p>
        </p:txBody>
      </p:sp>
    </p:spTree>
    <p:extLst>
      <p:ext uri="{BB962C8B-B14F-4D97-AF65-F5344CB8AC3E}">
        <p14:creationId xmlns:p14="http://schemas.microsoft.com/office/powerpoint/2010/main" val="73686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CC895-C09C-2317-1A1E-CCEA08AB31E2}"/>
              </a:ext>
            </a:extLst>
          </p:cNvPr>
          <p:cNvSpPr>
            <a:spLocks noGrp="1"/>
          </p:cNvSpPr>
          <p:nvPr>
            <p:ph type="ctrTitle"/>
          </p:nvPr>
        </p:nvSpPr>
        <p:spPr>
          <a:xfrm>
            <a:off x="0" y="-96838"/>
            <a:ext cx="12192000" cy="6954837"/>
          </a:xfrm>
        </p:spPr>
        <p:txBody>
          <a:bodyPr/>
          <a:lstStyle/>
          <a:p>
            <a:endParaRPr lang="en-CA" dirty="0"/>
          </a:p>
        </p:txBody>
      </p:sp>
      <p:sp>
        <p:nvSpPr>
          <p:cNvPr id="3" name="Subtitle 2">
            <a:extLst>
              <a:ext uri="{FF2B5EF4-FFF2-40B4-BE49-F238E27FC236}">
                <a16:creationId xmlns:a16="http://schemas.microsoft.com/office/drawing/2014/main" xmlns="" id="{4B1C54B8-DE5D-F0D1-BEBB-F344A12386E3}"/>
              </a:ext>
            </a:extLst>
          </p:cNvPr>
          <p:cNvSpPr>
            <a:spLocks noGrp="1"/>
          </p:cNvSpPr>
          <p:nvPr>
            <p:ph type="subTitle" idx="1"/>
          </p:nvPr>
        </p:nvSpPr>
        <p:spPr>
          <a:xfrm>
            <a:off x="-1" y="0"/>
            <a:ext cx="12191999" cy="6858000"/>
          </a:xfrm>
          <a:solidFill>
            <a:schemeClr val="bg2"/>
          </a:solidFill>
        </p:spPr>
        <p:txBody>
          <a:bodyPr>
            <a:normAutofit fontScale="92500" lnSpcReduction="20000"/>
          </a:bodyPr>
          <a:lstStyle/>
          <a:p>
            <a:pPr>
              <a:lnSpc>
                <a:spcPct val="106000"/>
              </a:lnSpc>
              <a:spcAft>
                <a:spcPts val="800"/>
              </a:spcAft>
            </a:pPr>
            <a:r>
              <a:rPr lang="en-US" sz="9600" b="1" dirty="0">
                <a:solidFill>
                  <a:srgbClr val="0070C0"/>
                </a:solidFill>
                <a:effectLst/>
                <a:ea typeface="Calibri" panose="020F0502020204030204" pitchFamily="34" charset="0"/>
                <a:cs typeface="Calibri Light" panose="020F0302020204030204" pitchFamily="34" charset="0"/>
              </a:rPr>
              <a:t>Genesis 25:27-34</a:t>
            </a:r>
          </a:p>
          <a:p>
            <a:pPr>
              <a:lnSpc>
                <a:spcPct val="106000"/>
              </a:lnSpc>
              <a:spcAft>
                <a:spcPts val="800"/>
              </a:spcAft>
            </a:pPr>
            <a:r>
              <a:rPr lang="en-US" sz="5200" dirty="0">
                <a:solidFill>
                  <a:srgbClr val="0070C0"/>
                </a:solidFill>
                <a:effectLst/>
                <a:ea typeface="Calibri" panose="020F0502020204030204" pitchFamily="34" charset="0"/>
                <a:cs typeface="Calibri Light" panose="020F0302020204030204" pitchFamily="34" charset="0"/>
              </a:rPr>
              <a:t>Jacob replied, "First sell me your birthright.“ “ Look, I am about to die," Esau said. "What good is the birthright to me? "But Jacob said, "Swear to me first." So he swore an oath to him, selling his birthright to Jacob. Then Jacob gave Esau some bread and some lentil stew. He ate and drank, and then got up and left. So Esau despised his birthright</a:t>
            </a:r>
            <a:r>
              <a:rPr lang="en-US" sz="5200" b="1" dirty="0">
                <a:solidFill>
                  <a:srgbClr val="0070C0"/>
                </a:solidFill>
                <a:effectLst/>
                <a:ea typeface="Calibri" panose="020F0502020204030204" pitchFamily="34" charset="0"/>
                <a:cs typeface="Calibri Light" panose="020F0302020204030204" pitchFamily="34" charset="0"/>
              </a:rPr>
              <a:t>.</a:t>
            </a:r>
            <a:endParaRPr lang="en-CA" sz="5200" dirty="0"/>
          </a:p>
        </p:txBody>
      </p:sp>
    </p:spTree>
    <p:extLst>
      <p:ext uri="{BB962C8B-B14F-4D97-AF65-F5344CB8AC3E}">
        <p14:creationId xmlns:p14="http://schemas.microsoft.com/office/powerpoint/2010/main" val="3176535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CC895-C09C-2317-1A1E-CCEA08AB31E2}"/>
              </a:ext>
            </a:extLst>
          </p:cNvPr>
          <p:cNvSpPr>
            <a:spLocks noGrp="1"/>
          </p:cNvSpPr>
          <p:nvPr>
            <p:ph type="ctrTitle"/>
          </p:nvPr>
        </p:nvSpPr>
        <p:spPr>
          <a:xfrm>
            <a:off x="0" y="-96838"/>
            <a:ext cx="12192000" cy="6954837"/>
          </a:xfrm>
        </p:spPr>
        <p:txBody>
          <a:bodyPr/>
          <a:lstStyle/>
          <a:p>
            <a:endParaRPr lang="en-CA" dirty="0"/>
          </a:p>
        </p:txBody>
      </p:sp>
      <p:sp>
        <p:nvSpPr>
          <p:cNvPr id="3" name="Subtitle 2">
            <a:extLst>
              <a:ext uri="{FF2B5EF4-FFF2-40B4-BE49-F238E27FC236}">
                <a16:creationId xmlns:a16="http://schemas.microsoft.com/office/drawing/2014/main" xmlns="" id="{4B1C54B8-DE5D-F0D1-BEBB-F344A12386E3}"/>
              </a:ext>
            </a:extLst>
          </p:cNvPr>
          <p:cNvSpPr>
            <a:spLocks noGrp="1"/>
          </p:cNvSpPr>
          <p:nvPr>
            <p:ph type="subTitle" idx="1"/>
          </p:nvPr>
        </p:nvSpPr>
        <p:spPr>
          <a:xfrm>
            <a:off x="-1" y="0"/>
            <a:ext cx="12191999" cy="6858000"/>
          </a:xfrm>
          <a:solidFill>
            <a:schemeClr val="bg2"/>
          </a:solidFill>
        </p:spPr>
        <p:txBody>
          <a:bodyPr>
            <a:noAutofit/>
          </a:bodyPr>
          <a:lstStyle/>
          <a:p>
            <a:pPr>
              <a:lnSpc>
                <a:spcPct val="100000"/>
              </a:lnSpc>
              <a:spcAft>
                <a:spcPts val="800"/>
              </a:spcAft>
            </a:pPr>
            <a:r>
              <a:rPr lang="en-CA" sz="4000" b="1" dirty="0">
                <a:solidFill>
                  <a:srgbClr val="0070C0"/>
                </a:solidFill>
                <a:effectLst/>
                <a:ea typeface="Calibri" panose="020F0502020204030204" pitchFamily="34" charset="0"/>
              </a:rPr>
              <a:t>Firstborn In Israel means blessing. </a:t>
            </a:r>
            <a:endParaRPr lang="en-CA" sz="4000" b="1" dirty="0" smtClean="0">
              <a:solidFill>
                <a:srgbClr val="0070C0"/>
              </a:solidFill>
              <a:effectLst/>
              <a:ea typeface="Calibri" panose="020F0502020204030204" pitchFamily="34" charset="0"/>
            </a:endParaRPr>
          </a:p>
          <a:p>
            <a:pPr>
              <a:lnSpc>
                <a:spcPct val="100000"/>
              </a:lnSpc>
              <a:spcAft>
                <a:spcPts val="800"/>
              </a:spcAft>
            </a:pPr>
            <a:r>
              <a:rPr lang="en-CA" sz="4000" dirty="0" smtClean="0">
                <a:solidFill>
                  <a:srgbClr val="0070C0"/>
                </a:solidFill>
                <a:effectLst/>
                <a:ea typeface="Calibri" panose="020F0502020204030204" pitchFamily="34" charset="0"/>
              </a:rPr>
              <a:t>The </a:t>
            </a:r>
            <a:r>
              <a:rPr lang="en-CA" sz="4000" dirty="0">
                <a:solidFill>
                  <a:srgbClr val="0070C0"/>
                </a:solidFill>
                <a:effectLst/>
                <a:ea typeface="Calibri" panose="020F0502020204030204" pitchFamily="34" charset="0"/>
              </a:rPr>
              <a:t>Lord has promised the future possession of the land of Canaan by his children's children, and the covenant made with Abraham as to Christ the promised Seed. Believing Jacob valued these above all things; unbelieving Esau despised them. Esau did not care for the importance of being a firstborn and even though Jacob was a deceiver he knew the value of what it meant to be blessed as a </a:t>
            </a:r>
            <a:r>
              <a:rPr lang="en-CA" sz="4000" dirty="0" smtClean="0">
                <a:solidFill>
                  <a:srgbClr val="0070C0"/>
                </a:solidFill>
                <a:effectLst/>
                <a:ea typeface="Calibri" panose="020F0502020204030204" pitchFamily="34" charset="0"/>
              </a:rPr>
              <a:t>firstborn.</a:t>
            </a:r>
            <a:endParaRPr lang="en-CA" sz="4000" dirty="0">
              <a:solidFill>
                <a:srgbClr val="0070C0"/>
              </a:solidFill>
            </a:endParaRPr>
          </a:p>
        </p:txBody>
      </p:sp>
    </p:spTree>
    <p:extLst>
      <p:ext uri="{BB962C8B-B14F-4D97-AF65-F5344CB8AC3E}">
        <p14:creationId xmlns:p14="http://schemas.microsoft.com/office/powerpoint/2010/main" val="4038039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CC895-C09C-2317-1A1E-CCEA08AB31E2}"/>
              </a:ext>
            </a:extLst>
          </p:cNvPr>
          <p:cNvSpPr>
            <a:spLocks noGrp="1"/>
          </p:cNvSpPr>
          <p:nvPr>
            <p:ph type="ctrTitle"/>
          </p:nvPr>
        </p:nvSpPr>
        <p:spPr>
          <a:xfrm>
            <a:off x="0" y="-96838"/>
            <a:ext cx="12192000" cy="6954837"/>
          </a:xfrm>
        </p:spPr>
        <p:txBody>
          <a:bodyPr/>
          <a:lstStyle/>
          <a:p>
            <a:endParaRPr lang="en-CA" dirty="0"/>
          </a:p>
        </p:txBody>
      </p:sp>
      <p:sp>
        <p:nvSpPr>
          <p:cNvPr id="3" name="Subtitle 2">
            <a:extLst>
              <a:ext uri="{FF2B5EF4-FFF2-40B4-BE49-F238E27FC236}">
                <a16:creationId xmlns:a16="http://schemas.microsoft.com/office/drawing/2014/main" xmlns="" id="{4B1C54B8-DE5D-F0D1-BEBB-F344A12386E3}"/>
              </a:ext>
            </a:extLst>
          </p:cNvPr>
          <p:cNvSpPr>
            <a:spLocks noGrp="1"/>
          </p:cNvSpPr>
          <p:nvPr>
            <p:ph type="subTitle" idx="1"/>
          </p:nvPr>
        </p:nvSpPr>
        <p:spPr>
          <a:xfrm>
            <a:off x="-1" y="0"/>
            <a:ext cx="12191999" cy="6858000"/>
          </a:xfrm>
          <a:solidFill>
            <a:schemeClr val="bg2"/>
          </a:solidFill>
        </p:spPr>
        <p:txBody>
          <a:bodyPr>
            <a:noAutofit/>
          </a:bodyPr>
          <a:lstStyle/>
          <a:p>
            <a:pPr>
              <a:lnSpc>
                <a:spcPct val="100000"/>
              </a:lnSpc>
              <a:spcAft>
                <a:spcPts val="800"/>
              </a:spcAft>
            </a:pPr>
            <a:endParaRPr lang="en-US" sz="4400" b="1" dirty="0" smtClean="0">
              <a:solidFill>
                <a:srgbClr val="0070C0"/>
              </a:solidFill>
              <a:effectLst/>
              <a:ea typeface="Calibri" panose="020F0502020204030204" pitchFamily="34" charset="0"/>
            </a:endParaRPr>
          </a:p>
          <a:p>
            <a:pPr>
              <a:lnSpc>
                <a:spcPct val="100000"/>
              </a:lnSpc>
              <a:spcAft>
                <a:spcPts val="800"/>
              </a:spcAft>
            </a:pPr>
            <a:r>
              <a:rPr lang="en-US" sz="4400" b="1" dirty="0" smtClean="0">
                <a:solidFill>
                  <a:srgbClr val="0070C0"/>
                </a:solidFill>
                <a:effectLst/>
                <a:ea typeface="Calibri" panose="020F0502020204030204" pitchFamily="34" charset="0"/>
              </a:rPr>
              <a:t>1</a:t>
            </a:r>
            <a:r>
              <a:rPr lang="en-US" sz="4400" b="1" dirty="0">
                <a:solidFill>
                  <a:srgbClr val="0070C0"/>
                </a:solidFill>
                <a:effectLst/>
                <a:ea typeface="Calibri" panose="020F0502020204030204" pitchFamily="34" charset="0"/>
              </a:rPr>
              <a:t>)</a:t>
            </a:r>
            <a:r>
              <a:rPr lang="en-US" sz="4800" b="1" dirty="0">
                <a:solidFill>
                  <a:srgbClr val="0070C0"/>
                </a:solidFill>
                <a:effectLst/>
                <a:ea typeface="Calibri" panose="020F0502020204030204" pitchFamily="34" charset="0"/>
              </a:rPr>
              <a:t>	We need to be hungrier for things that counts. Don’t be hungry for junk food. What are you hungry for?</a:t>
            </a:r>
          </a:p>
          <a:p>
            <a:pPr>
              <a:lnSpc>
                <a:spcPct val="100000"/>
              </a:lnSpc>
              <a:spcAft>
                <a:spcPts val="800"/>
              </a:spcAft>
            </a:pPr>
            <a:r>
              <a:rPr lang="en-US" sz="4800" b="1" dirty="0">
                <a:solidFill>
                  <a:srgbClr val="0070C0"/>
                </a:solidFill>
                <a:effectLst/>
                <a:ea typeface="Calibri" panose="020F0502020204030204" pitchFamily="34" charset="0"/>
              </a:rPr>
              <a:t> </a:t>
            </a:r>
          </a:p>
          <a:p>
            <a:pPr>
              <a:lnSpc>
                <a:spcPct val="100000"/>
              </a:lnSpc>
              <a:spcAft>
                <a:spcPts val="800"/>
              </a:spcAft>
            </a:pPr>
            <a:r>
              <a:rPr lang="en-US" sz="4800" b="1" dirty="0">
                <a:solidFill>
                  <a:srgbClr val="0070C0"/>
                </a:solidFill>
                <a:effectLst/>
                <a:ea typeface="Calibri" panose="020F0502020204030204" pitchFamily="34" charset="0"/>
              </a:rPr>
              <a:t>Matthew 5:6 </a:t>
            </a:r>
            <a:r>
              <a:rPr lang="en-US" sz="4800" dirty="0">
                <a:solidFill>
                  <a:srgbClr val="0070C0"/>
                </a:solidFill>
                <a:effectLst/>
                <a:ea typeface="Calibri" panose="020F0502020204030204" pitchFamily="34" charset="0"/>
              </a:rPr>
              <a:t>Blessed are those who hunger and thirst for righteousness, for they will be filled. "</a:t>
            </a:r>
          </a:p>
        </p:txBody>
      </p:sp>
    </p:spTree>
    <p:extLst>
      <p:ext uri="{BB962C8B-B14F-4D97-AF65-F5344CB8AC3E}">
        <p14:creationId xmlns:p14="http://schemas.microsoft.com/office/powerpoint/2010/main" val="890693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CC895-C09C-2317-1A1E-CCEA08AB31E2}"/>
              </a:ext>
            </a:extLst>
          </p:cNvPr>
          <p:cNvSpPr>
            <a:spLocks noGrp="1"/>
          </p:cNvSpPr>
          <p:nvPr>
            <p:ph type="ctrTitle"/>
          </p:nvPr>
        </p:nvSpPr>
        <p:spPr>
          <a:xfrm>
            <a:off x="0" y="-96838"/>
            <a:ext cx="12192000" cy="6954837"/>
          </a:xfrm>
        </p:spPr>
        <p:txBody>
          <a:bodyPr/>
          <a:lstStyle/>
          <a:p>
            <a:endParaRPr lang="en-CA" dirty="0"/>
          </a:p>
        </p:txBody>
      </p:sp>
      <p:sp>
        <p:nvSpPr>
          <p:cNvPr id="3" name="Subtitle 2">
            <a:extLst>
              <a:ext uri="{FF2B5EF4-FFF2-40B4-BE49-F238E27FC236}">
                <a16:creationId xmlns:a16="http://schemas.microsoft.com/office/drawing/2014/main" xmlns="" id="{4B1C54B8-DE5D-F0D1-BEBB-F344A12386E3}"/>
              </a:ext>
            </a:extLst>
          </p:cNvPr>
          <p:cNvSpPr>
            <a:spLocks noGrp="1"/>
          </p:cNvSpPr>
          <p:nvPr>
            <p:ph type="subTitle" idx="1"/>
          </p:nvPr>
        </p:nvSpPr>
        <p:spPr>
          <a:xfrm>
            <a:off x="-1" y="0"/>
            <a:ext cx="12191999" cy="6858000"/>
          </a:xfrm>
          <a:solidFill>
            <a:schemeClr val="bg2"/>
          </a:solidFill>
        </p:spPr>
        <p:txBody>
          <a:bodyPr>
            <a:noAutofit/>
          </a:bodyPr>
          <a:lstStyle/>
          <a:p>
            <a:pPr>
              <a:lnSpc>
                <a:spcPct val="100000"/>
              </a:lnSpc>
              <a:spcAft>
                <a:spcPts val="800"/>
              </a:spcAft>
            </a:pPr>
            <a:endParaRPr lang="en-US" sz="4800" b="1" dirty="0" smtClean="0">
              <a:solidFill>
                <a:srgbClr val="0070C0"/>
              </a:solidFill>
              <a:effectLst/>
              <a:ea typeface="Calibri" panose="020F0502020204030204" pitchFamily="34" charset="0"/>
            </a:endParaRPr>
          </a:p>
          <a:p>
            <a:pPr>
              <a:lnSpc>
                <a:spcPct val="100000"/>
              </a:lnSpc>
              <a:spcAft>
                <a:spcPts val="800"/>
              </a:spcAft>
            </a:pPr>
            <a:r>
              <a:rPr lang="en-US" sz="4800" b="1" dirty="0" smtClean="0">
                <a:solidFill>
                  <a:srgbClr val="0070C0"/>
                </a:solidFill>
                <a:effectLst/>
                <a:ea typeface="Calibri" panose="020F0502020204030204" pitchFamily="34" charset="0"/>
              </a:rPr>
              <a:t>2)There </a:t>
            </a:r>
            <a:r>
              <a:rPr lang="en-US" sz="4800" b="1" dirty="0">
                <a:solidFill>
                  <a:srgbClr val="0070C0"/>
                </a:solidFill>
                <a:effectLst/>
                <a:ea typeface="Calibri" panose="020F0502020204030204" pitchFamily="34" charset="0"/>
              </a:rPr>
              <a:t>are blessings when we are hungry for God </a:t>
            </a:r>
            <a:r>
              <a:rPr lang="en-US" sz="4800" b="1" dirty="0" smtClean="0">
                <a:solidFill>
                  <a:srgbClr val="0070C0"/>
                </a:solidFill>
                <a:effectLst/>
                <a:ea typeface="Calibri" panose="020F0502020204030204" pitchFamily="34" charset="0"/>
              </a:rPr>
              <a:t>- Genesis </a:t>
            </a:r>
            <a:r>
              <a:rPr lang="en-US" sz="4800" b="1" dirty="0">
                <a:solidFill>
                  <a:srgbClr val="0070C0"/>
                </a:solidFill>
                <a:effectLst/>
                <a:ea typeface="Calibri" panose="020F0502020204030204" pitchFamily="34" charset="0"/>
              </a:rPr>
              <a:t>27</a:t>
            </a:r>
          </a:p>
          <a:p>
            <a:pPr>
              <a:lnSpc>
                <a:spcPct val="100000"/>
              </a:lnSpc>
              <a:spcAft>
                <a:spcPts val="800"/>
              </a:spcAft>
            </a:pPr>
            <a:r>
              <a:rPr lang="en-US" sz="3200" dirty="0">
                <a:solidFill>
                  <a:srgbClr val="0070C0"/>
                </a:solidFill>
                <a:effectLst/>
                <a:ea typeface="Calibri" panose="020F0502020204030204" pitchFamily="34" charset="0"/>
              </a:rPr>
              <a:t>When Isaac was old and his eyes were so weak that he could no longer see, he called for Esau his older son and said to him, “My son.” “Here I am,” he answered. Isaac said, “I am now an old man and don’t know the day of my death. Now then, get your equipment—your quiver and bow—and go out to the open country to hunt some wild game for me. Prepare me the kind of tasty food I like and bring it to me to eat, so that I may give you my blessing before I die.”</a:t>
            </a:r>
          </a:p>
          <a:p>
            <a:pPr>
              <a:lnSpc>
                <a:spcPct val="100000"/>
              </a:lnSpc>
              <a:spcAft>
                <a:spcPts val="800"/>
              </a:spcAft>
            </a:pPr>
            <a:endParaRPr lang="en-US" sz="4400" b="1" dirty="0">
              <a:solidFill>
                <a:srgbClr val="0070C0"/>
              </a:solidFill>
              <a:effectLst/>
              <a:ea typeface="Calibri" panose="020F0502020204030204" pitchFamily="34" charset="0"/>
            </a:endParaRPr>
          </a:p>
          <a:p>
            <a:pPr>
              <a:lnSpc>
                <a:spcPct val="100000"/>
              </a:lnSpc>
              <a:spcAft>
                <a:spcPts val="800"/>
              </a:spcAft>
            </a:pPr>
            <a:endParaRPr lang="en-US" sz="4800" dirty="0">
              <a:solidFill>
                <a:srgbClr val="0070C0"/>
              </a:solidFill>
              <a:effectLst/>
              <a:ea typeface="Calibri" panose="020F0502020204030204" pitchFamily="34" charset="0"/>
            </a:endParaRPr>
          </a:p>
        </p:txBody>
      </p:sp>
    </p:spTree>
    <p:extLst>
      <p:ext uri="{BB962C8B-B14F-4D97-AF65-F5344CB8AC3E}">
        <p14:creationId xmlns:p14="http://schemas.microsoft.com/office/powerpoint/2010/main" val="3317042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CC895-C09C-2317-1A1E-CCEA08AB31E2}"/>
              </a:ext>
            </a:extLst>
          </p:cNvPr>
          <p:cNvSpPr>
            <a:spLocks noGrp="1"/>
          </p:cNvSpPr>
          <p:nvPr>
            <p:ph type="ctrTitle"/>
          </p:nvPr>
        </p:nvSpPr>
        <p:spPr>
          <a:xfrm>
            <a:off x="0" y="-96838"/>
            <a:ext cx="12192000" cy="6954837"/>
          </a:xfrm>
        </p:spPr>
        <p:txBody>
          <a:bodyPr/>
          <a:lstStyle/>
          <a:p>
            <a:endParaRPr lang="en-CA" dirty="0"/>
          </a:p>
        </p:txBody>
      </p:sp>
      <p:sp>
        <p:nvSpPr>
          <p:cNvPr id="3" name="Subtitle 2">
            <a:extLst>
              <a:ext uri="{FF2B5EF4-FFF2-40B4-BE49-F238E27FC236}">
                <a16:creationId xmlns:a16="http://schemas.microsoft.com/office/drawing/2014/main" xmlns="" id="{4B1C54B8-DE5D-F0D1-BEBB-F344A12386E3}"/>
              </a:ext>
            </a:extLst>
          </p:cNvPr>
          <p:cNvSpPr>
            <a:spLocks noGrp="1"/>
          </p:cNvSpPr>
          <p:nvPr>
            <p:ph type="subTitle" idx="1"/>
          </p:nvPr>
        </p:nvSpPr>
        <p:spPr>
          <a:xfrm>
            <a:off x="-1" y="0"/>
            <a:ext cx="12191999" cy="6858000"/>
          </a:xfrm>
          <a:solidFill>
            <a:schemeClr val="bg2"/>
          </a:solidFill>
        </p:spPr>
        <p:txBody>
          <a:bodyPr>
            <a:noAutofit/>
          </a:bodyPr>
          <a:lstStyle/>
          <a:p>
            <a:pPr marL="1143000" indent="-1143000">
              <a:lnSpc>
                <a:spcPct val="100000"/>
              </a:lnSpc>
              <a:spcAft>
                <a:spcPts val="800"/>
              </a:spcAft>
              <a:buAutoNum type="arabicParenR" startAt="3"/>
            </a:pPr>
            <a:endParaRPr lang="en-US" sz="4800" b="1" dirty="0" smtClean="0">
              <a:solidFill>
                <a:srgbClr val="0070C0"/>
              </a:solidFill>
              <a:effectLst/>
              <a:ea typeface="Calibri" panose="020F0502020204030204" pitchFamily="34" charset="0"/>
            </a:endParaRPr>
          </a:p>
          <a:p>
            <a:pPr marL="1143000" indent="-1143000">
              <a:lnSpc>
                <a:spcPct val="100000"/>
              </a:lnSpc>
              <a:spcAft>
                <a:spcPts val="800"/>
              </a:spcAft>
              <a:buAutoNum type="arabicParenR" startAt="3"/>
            </a:pPr>
            <a:r>
              <a:rPr lang="en-US" sz="4800" b="1" dirty="0" smtClean="0">
                <a:solidFill>
                  <a:srgbClr val="0070C0"/>
                </a:solidFill>
                <a:effectLst/>
                <a:ea typeface="Calibri" panose="020F0502020204030204" pitchFamily="34" charset="0"/>
              </a:rPr>
              <a:t>Don’t miss out on the blessings that God wants to give you.</a:t>
            </a:r>
          </a:p>
          <a:p>
            <a:pPr>
              <a:lnSpc>
                <a:spcPct val="100000"/>
              </a:lnSpc>
              <a:spcAft>
                <a:spcPts val="800"/>
              </a:spcAft>
            </a:pPr>
            <a:r>
              <a:rPr lang="en-US" sz="3600" dirty="0" smtClean="0">
                <a:solidFill>
                  <a:srgbClr val="0070C0"/>
                </a:solidFill>
                <a:effectLst/>
                <a:ea typeface="Calibri" panose="020F0502020204030204" pitchFamily="34" charset="0"/>
              </a:rPr>
              <a:t>But </a:t>
            </a:r>
            <a:r>
              <a:rPr lang="en-US" sz="3600" dirty="0">
                <a:solidFill>
                  <a:srgbClr val="0070C0"/>
                </a:solidFill>
                <a:effectLst/>
                <a:ea typeface="Calibri" panose="020F0502020204030204" pitchFamily="34" charset="0"/>
              </a:rPr>
              <a:t>he said, “Your brother came deceitfully and took your blessing.” Isaac answered Esau, “I have made him lord over you and have made all his relatives his servants, and I have sustained him with grain and new wine. So what can I possibly do for you, my son? ”Esau said to his father, “Do you have only one blessing, my father? Bless me too, my father!” Then Esau wept aloud.</a:t>
            </a:r>
          </a:p>
          <a:p>
            <a:pPr>
              <a:lnSpc>
                <a:spcPct val="100000"/>
              </a:lnSpc>
              <a:spcAft>
                <a:spcPts val="800"/>
              </a:spcAft>
            </a:pPr>
            <a:endParaRPr lang="en-US" sz="4400" b="1" dirty="0">
              <a:solidFill>
                <a:srgbClr val="0070C0"/>
              </a:solidFill>
              <a:effectLst/>
              <a:ea typeface="Calibri" panose="020F0502020204030204" pitchFamily="34" charset="0"/>
            </a:endParaRPr>
          </a:p>
          <a:p>
            <a:pPr>
              <a:lnSpc>
                <a:spcPct val="100000"/>
              </a:lnSpc>
              <a:spcAft>
                <a:spcPts val="800"/>
              </a:spcAft>
            </a:pPr>
            <a:endParaRPr lang="en-US" sz="4400" b="1" dirty="0">
              <a:solidFill>
                <a:srgbClr val="0070C0"/>
              </a:solidFill>
              <a:effectLst/>
              <a:ea typeface="Calibri" panose="020F0502020204030204" pitchFamily="34" charset="0"/>
            </a:endParaRPr>
          </a:p>
          <a:p>
            <a:pPr>
              <a:lnSpc>
                <a:spcPct val="100000"/>
              </a:lnSpc>
              <a:spcAft>
                <a:spcPts val="800"/>
              </a:spcAft>
            </a:pPr>
            <a:endParaRPr lang="en-US" sz="4800" dirty="0">
              <a:solidFill>
                <a:srgbClr val="0070C0"/>
              </a:solidFill>
              <a:effectLst/>
              <a:ea typeface="Calibri" panose="020F0502020204030204" pitchFamily="34" charset="0"/>
            </a:endParaRPr>
          </a:p>
        </p:txBody>
      </p:sp>
    </p:spTree>
    <p:extLst>
      <p:ext uri="{BB962C8B-B14F-4D97-AF65-F5344CB8AC3E}">
        <p14:creationId xmlns:p14="http://schemas.microsoft.com/office/powerpoint/2010/main" val="1504496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CC895-C09C-2317-1A1E-CCEA08AB31E2}"/>
              </a:ext>
            </a:extLst>
          </p:cNvPr>
          <p:cNvSpPr>
            <a:spLocks noGrp="1"/>
          </p:cNvSpPr>
          <p:nvPr>
            <p:ph type="ctrTitle"/>
          </p:nvPr>
        </p:nvSpPr>
        <p:spPr>
          <a:xfrm>
            <a:off x="0" y="-96838"/>
            <a:ext cx="12192000" cy="6954837"/>
          </a:xfrm>
        </p:spPr>
        <p:txBody>
          <a:bodyPr/>
          <a:lstStyle/>
          <a:p>
            <a:endParaRPr lang="en-CA" dirty="0"/>
          </a:p>
        </p:txBody>
      </p:sp>
      <p:sp>
        <p:nvSpPr>
          <p:cNvPr id="3" name="Subtitle 2">
            <a:extLst>
              <a:ext uri="{FF2B5EF4-FFF2-40B4-BE49-F238E27FC236}">
                <a16:creationId xmlns:a16="http://schemas.microsoft.com/office/drawing/2014/main" xmlns="" id="{4B1C54B8-DE5D-F0D1-BEBB-F344A12386E3}"/>
              </a:ext>
            </a:extLst>
          </p:cNvPr>
          <p:cNvSpPr>
            <a:spLocks noGrp="1"/>
          </p:cNvSpPr>
          <p:nvPr>
            <p:ph type="subTitle" idx="1"/>
          </p:nvPr>
        </p:nvSpPr>
        <p:spPr>
          <a:xfrm>
            <a:off x="-1" y="0"/>
            <a:ext cx="12191999" cy="6858000"/>
          </a:xfrm>
          <a:solidFill>
            <a:schemeClr val="bg2"/>
          </a:solidFill>
        </p:spPr>
        <p:txBody>
          <a:bodyPr>
            <a:noAutofit/>
          </a:bodyPr>
          <a:lstStyle/>
          <a:p>
            <a:pPr>
              <a:lnSpc>
                <a:spcPct val="100000"/>
              </a:lnSpc>
              <a:spcAft>
                <a:spcPts val="800"/>
              </a:spcAft>
            </a:pPr>
            <a:endParaRPr lang="en-US" sz="6000" b="1" dirty="0" smtClean="0">
              <a:solidFill>
                <a:srgbClr val="0070C0"/>
              </a:solidFill>
              <a:effectLst/>
              <a:ea typeface="Calibri" panose="020F0502020204030204" pitchFamily="34" charset="0"/>
            </a:endParaRPr>
          </a:p>
          <a:p>
            <a:pPr>
              <a:lnSpc>
                <a:spcPct val="100000"/>
              </a:lnSpc>
              <a:spcAft>
                <a:spcPts val="800"/>
              </a:spcAft>
            </a:pPr>
            <a:r>
              <a:rPr lang="en-US" sz="6000" b="1" dirty="0" smtClean="0">
                <a:solidFill>
                  <a:srgbClr val="0070C0"/>
                </a:solidFill>
                <a:effectLst/>
                <a:ea typeface="Calibri" panose="020F0502020204030204" pitchFamily="34" charset="0"/>
              </a:rPr>
              <a:t>Hebrews </a:t>
            </a:r>
            <a:r>
              <a:rPr lang="en-US" sz="6000" b="1" dirty="0">
                <a:solidFill>
                  <a:srgbClr val="0070C0"/>
                </a:solidFill>
                <a:effectLst/>
                <a:ea typeface="Calibri" panose="020F0502020204030204" pitchFamily="34" charset="0"/>
              </a:rPr>
              <a:t>12:15-17</a:t>
            </a:r>
          </a:p>
          <a:p>
            <a:pPr>
              <a:lnSpc>
                <a:spcPct val="100000"/>
              </a:lnSpc>
              <a:spcAft>
                <a:spcPts val="800"/>
              </a:spcAft>
            </a:pPr>
            <a:r>
              <a:rPr lang="en-US" sz="3600" dirty="0">
                <a:solidFill>
                  <a:srgbClr val="0070C0"/>
                </a:solidFill>
                <a:effectLst/>
                <a:ea typeface="Calibri" panose="020F0502020204030204" pitchFamily="34" charset="0"/>
              </a:rPr>
              <a:t>See to it that no one falls short of the grace of God and that no bitter root grows up to cause trouble and defile many. See that no one is sexually immoral, or is godless like Esau, who for a single meal sold his inheritance rights as the oldest son. Afterward, as you know, when he wanted to inherit this blessing, he was rejected. Even though he sought the blessing with tears, he could not change what he had done.</a:t>
            </a:r>
          </a:p>
          <a:p>
            <a:pPr>
              <a:lnSpc>
                <a:spcPct val="100000"/>
              </a:lnSpc>
              <a:spcAft>
                <a:spcPts val="800"/>
              </a:spcAft>
            </a:pPr>
            <a:endParaRPr lang="en-US" sz="4400" dirty="0">
              <a:solidFill>
                <a:srgbClr val="0070C0"/>
              </a:solidFill>
              <a:effectLst/>
              <a:ea typeface="Calibri" panose="020F0502020204030204" pitchFamily="34" charset="0"/>
            </a:endParaRPr>
          </a:p>
          <a:p>
            <a:pPr>
              <a:lnSpc>
                <a:spcPct val="100000"/>
              </a:lnSpc>
              <a:spcAft>
                <a:spcPts val="800"/>
              </a:spcAft>
            </a:pPr>
            <a:endParaRPr lang="en-US" sz="4400" b="1" dirty="0">
              <a:solidFill>
                <a:srgbClr val="0070C0"/>
              </a:solidFill>
              <a:effectLst/>
              <a:ea typeface="Calibri" panose="020F0502020204030204" pitchFamily="34" charset="0"/>
            </a:endParaRPr>
          </a:p>
          <a:p>
            <a:pPr>
              <a:lnSpc>
                <a:spcPct val="100000"/>
              </a:lnSpc>
              <a:spcAft>
                <a:spcPts val="800"/>
              </a:spcAft>
            </a:pPr>
            <a:endParaRPr lang="en-US" sz="4800" dirty="0">
              <a:solidFill>
                <a:srgbClr val="0070C0"/>
              </a:solidFill>
              <a:effectLst/>
              <a:ea typeface="Calibri" panose="020F0502020204030204" pitchFamily="34" charset="0"/>
            </a:endParaRPr>
          </a:p>
        </p:txBody>
      </p:sp>
    </p:spTree>
    <p:extLst>
      <p:ext uri="{BB962C8B-B14F-4D97-AF65-F5344CB8AC3E}">
        <p14:creationId xmlns:p14="http://schemas.microsoft.com/office/powerpoint/2010/main" val="2402755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CC895-C09C-2317-1A1E-CCEA08AB31E2}"/>
              </a:ext>
            </a:extLst>
          </p:cNvPr>
          <p:cNvSpPr>
            <a:spLocks noGrp="1"/>
          </p:cNvSpPr>
          <p:nvPr>
            <p:ph type="ctrTitle"/>
          </p:nvPr>
        </p:nvSpPr>
        <p:spPr>
          <a:xfrm>
            <a:off x="0" y="-96838"/>
            <a:ext cx="12192000" cy="6954837"/>
          </a:xfrm>
        </p:spPr>
        <p:txBody>
          <a:bodyPr/>
          <a:lstStyle/>
          <a:p>
            <a:endParaRPr lang="en-CA" dirty="0"/>
          </a:p>
        </p:txBody>
      </p:sp>
      <p:sp>
        <p:nvSpPr>
          <p:cNvPr id="3" name="Subtitle 2">
            <a:extLst>
              <a:ext uri="{FF2B5EF4-FFF2-40B4-BE49-F238E27FC236}">
                <a16:creationId xmlns:a16="http://schemas.microsoft.com/office/drawing/2014/main" xmlns="" id="{4B1C54B8-DE5D-F0D1-BEBB-F344A12386E3}"/>
              </a:ext>
            </a:extLst>
          </p:cNvPr>
          <p:cNvSpPr>
            <a:spLocks noGrp="1"/>
          </p:cNvSpPr>
          <p:nvPr>
            <p:ph type="subTitle" idx="1"/>
          </p:nvPr>
        </p:nvSpPr>
        <p:spPr>
          <a:xfrm>
            <a:off x="-1" y="0"/>
            <a:ext cx="12191999" cy="6858000"/>
          </a:xfrm>
          <a:solidFill>
            <a:schemeClr val="bg2"/>
          </a:solidFill>
        </p:spPr>
        <p:txBody>
          <a:bodyPr>
            <a:noAutofit/>
          </a:bodyPr>
          <a:lstStyle/>
          <a:p>
            <a:pPr>
              <a:lnSpc>
                <a:spcPct val="100000"/>
              </a:lnSpc>
              <a:spcAft>
                <a:spcPts val="800"/>
              </a:spcAft>
            </a:pPr>
            <a:endParaRPr lang="en-US" sz="6000" b="1" dirty="0" smtClean="0">
              <a:solidFill>
                <a:srgbClr val="0070C0"/>
              </a:solidFill>
              <a:effectLst/>
              <a:ea typeface="Calibri" panose="020F0502020204030204" pitchFamily="34" charset="0"/>
            </a:endParaRPr>
          </a:p>
          <a:p>
            <a:pPr>
              <a:lnSpc>
                <a:spcPct val="100000"/>
              </a:lnSpc>
              <a:spcAft>
                <a:spcPts val="800"/>
              </a:spcAft>
            </a:pPr>
            <a:r>
              <a:rPr lang="en-US" sz="6000" b="1" dirty="0" smtClean="0">
                <a:solidFill>
                  <a:srgbClr val="0070C0"/>
                </a:solidFill>
                <a:effectLst/>
                <a:ea typeface="Calibri" panose="020F0502020204030204" pitchFamily="34" charset="0"/>
              </a:rPr>
              <a:t>Conclusion</a:t>
            </a:r>
            <a:r>
              <a:rPr lang="en-US" sz="6000" b="1" dirty="0">
                <a:solidFill>
                  <a:srgbClr val="0070C0"/>
                </a:solidFill>
                <a:effectLst/>
                <a:ea typeface="Calibri" panose="020F0502020204030204" pitchFamily="34" charset="0"/>
              </a:rPr>
              <a:t>: God wants to bless us </a:t>
            </a:r>
            <a:r>
              <a:rPr lang="en-US" sz="4000" b="1" dirty="0">
                <a:solidFill>
                  <a:srgbClr val="0070C0"/>
                </a:solidFill>
                <a:effectLst/>
                <a:ea typeface="Calibri" panose="020F0502020204030204" pitchFamily="34" charset="0"/>
              </a:rPr>
              <a:t>Ephesians 1:3 </a:t>
            </a:r>
            <a:endParaRPr lang="en-US" sz="4000" b="1" dirty="0" smtClean="0">
              <a:solidFill>
                <a:srgbClr val="0070C0"/>
              </a:solidFill>
              <a:effectLst/>
              <a:ea typeface="Calibri" panose="020F0502020204030204" pitchFamily="34" charset="0"/>
            </a:endParaRPr>
          </a:p>
          <a:p>
            <a:pPr>
              <a:lnSpc>
                <a:spcPct val="100000"/>
              </a:lnSpc>
              <a:spcAft>
                <a:spcPts val="800"/>
              </a:spcAft>
            </a:pPr>
            <a:r>
              <a:rPr lang="en-US" sz="3600" dirty="0" smtClean="0">
                <a:solidFill>
                  <a:srgbClr val="0070C0"/>
                </a:solidFill>
                <a:effectLst/>
                <a:ea typeface="Calibri" panose="020F0502020204030204" pitchFamily="34" charset="0"/>
              </a:rPr>
              <a:t>"</a:t>
            </a:r>
            <a:r>
              <a:rPr lang="en-US" sz="3600" dirty="0">
                <a:solidFill>
                  <a:srgbClr val="0070C0"/>
                </a:solidFill>
                <a:effectLst/>
                <a:ea typeface="Calibri" panose="020F0502020204030204" pitchFamily="34" charset="0"/>
              </a:rPr>
              <a:t>Praise be to the God and Father of our Lord Jesus Christ, who has blessed us in the heavenly realms with every spiritual blessing in Christ.</a:t>
            </a:r>
          </a:p>
          <a:p>
            <a:pPr marL="571500" indent="-571500">
              <a:lnSpc>
                <a:spcPct val="100000"/>
              </a:lnSpc>
              <a:spcAft>
                <a:spcPts val="800"/>
              </a:spcAft>
              <a:buFont typeface="Wingdings" panose="05000000000000000000" pitchFamily="2" charset="2"/>
              <a:buChar char="v"/>
            </a:pPr>
            <a:r>
              <a:rPr lang="en-US" sz="3600" dirty="0">
                <a:solidFill>
                  <a:srgbClr val="0070C0"/>
                </a:solidFill>
                <a:effectLst/>
                <a:ea typeface="Calibri" panose="020F0502020204030204" pitchFamily="34" charset="0"/>
              </a:rPr>
              <a:t>There are blessings that are rightfully ours, but we stop or keep God from blessing us when we allow other things to take priority in our lives. Are you hungry for Jesus? </a:t>
            </a:r>
          </a:p>
          <a:p>
            <a:pPr>
              <a:lnSpc>
                <a:spcPct val="100000"/>
              </a:lnSpc>
              <a:spcAft>
                <a:spcPts val="800"/>
              </a:spcAft>
            </a:pPr>
            <a:endParaRPr lang="en-US" sz="4000" dirty="0">
              <a:solidFill>
                <a:srgbClr val="0070C0"/>
              </a:solidFill>
              <a:effectLst/>
              <a:ea typeface="Calibri" panose="020F0502020204030204" pitchFamily="34" charset="0"/>
            </a:endParaRPr>
          </a:p>
          <a:p>
            <a:pPr>
              <a:lnSpc>
                <a:spcPct val="100000"/>
              </a:lnSpc>
              <a:spcAft>
                <a:spcPts val="800"/>
              </a:spcAft>
            </a:pPr>
            <a:endParaRPr lang="en-US" sz="4000" b="1" dirty="0">
              <a:solidFill>
                <a:srgbClr val="0070C0"/>
              </a:solidFill>
              <a:effectLst/>
              <a:ea typeface="Calibri" panose="020F0502020204030204" pitchFamily="34" charset="0"/>
            </a:endParaRPr>
          </a:p>
          <a:p>
            <a:pPr>
              <a:lnSpc>
                <a:spcPct val="100000"/>
              </a:lnSpc>
              <a:spcAft>
                <a:spcPts val="800"/>
              </a:spcAft>
            </a:pPr>
            <a:endParaRPr lang="en-US" sz="4800" dirty="0">
              <a:solidFill>
                <a:srgbClr val="0070C0"/>
              </a:solidFill>
              <a:effectLst/>
              <a:ea typeface="Calibri" panose="020F0502020204030204" pitchFamily="34" charset="0"/>
            </a:endParaRPr>
          </a:p>
        </p:txBody>
      </p:sp>
    </p:spTree>
    <p:extLst>
      <p:ext uri="{BB962C8B-B14F-4D97-AF65-F5344CB8AC3E}">
        <p14:creationId xmlns:p14="http://schemas.microsoft.com/office/powerpoint/2010/main" val="685827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620</Words>
  <Application>Microsoft Office PowerPoint</Application>
  <PresentationFormat>Custom</PresentationFormat>
  <Paragraphs>29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edwin valles</dc:creator>
  <cp:lastModifiedBy>Owner</cp:lastModifiedBy>
  <cp:revision>2</cp:revision>
  <dcterms:created xsi:type="dcterms:W3CDTF">2024-02-01T17:40:50Z</dcterms:created>
  <dcterms:modified xsi:type="dcterms:W3CDTF">2024-02-02T18:46:35Z</dcterms:modified>
</cp:coreProperties>
</file>